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339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574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2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34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25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59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4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3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99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1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17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92D4-1C71-4081-9CA4-F657CE187DCD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3961F-EFA7-432A-882C-97D68F8ECE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97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emco.co.k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91" y="949676"/>
            <a:ext cx="11357449" cy="5609065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8778239" y="1039090"/>
            <a:ext cx="473825" cy="3740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05691" y="295105"/>
            <a:ext cx="8846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회사홈페이지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3"/>
              </a:rPr>
              <a:t>http://www.ddemco.co.kr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접속 후 상단 직원전용 탭 클릭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9817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10" y="806760"/>
            <a:ext cx="11358000" cy="56088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343564" y="1394691"/>
            <a:ext cx="655781" cy="9051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05691" y="295105"/>
            <a:ext cx="8846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게시판 클릭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21299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27" y="989993"/>
            <a:ext cx="11358000" cy="560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691" y="295105"/>
            <a:ext cx="8846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3. </a:t>
            </a:r>
            <a:r>
              <a:rPr lang="ko-KR" altLang="en-US" b="1" dirty="0" smtClean="0"/>
              <a:t>글쓰기 클릭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4" name="직사각형 3"/>
          <p:cNvSpPr/>
          <p:nvPr/>
        </p:nvSpPr>
        <p:spPr>
          <a:xfrm>
            <a:off x="387219" y="1496291"/>
            <a:ext cx="1432345" cy="692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601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70" y="932665"/>
            <a:ext cx="11358000" cy="560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5691" y="295105"/>
            <a:ext cx="8846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■ 신고자의 신상은 익명으로 처리 됩니다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48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</Words>
  <Application>Microsoft Office PowerPoint</Application>
  <PresentationFormat>와이드스크린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정해성</dc:creator>
  <cp:lastModifiedBy>정해성</cp:lastModifiedBy>
  <cp:revision>3</cp:revision>
  <dcterms:created xsi:type="dcterms:W3CDTF">2022-12-05T07:28:21Z</dcterms:created>
  <dcterms:modified xsi:type="dcterms:W3CDTF">2022-12-05T07:39:06Z</dcterms:modified>
</cp:coreProperties>
</file>